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removePersonalInfoOnSave="1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 ?>
<Relationships xmlns="http://schemas.openxmlformats.org/package/2006/relationships">
  <Relationship Id="rId1" Target="slideMasters/slideMaster1.xml" Type="http://schemas.openxmlformats.org/officeDocument/2006/relationships/slideMaster"/>
  <Relationship Id="rId10" Target="slides/slide5.xml" Type="http://schemas.openxmlformats.org/officeDocument/2006/relationships/slide"/>
  <Relationship Id="rId11" Target="slides/slide6.xml" Type="http://schemas.openxmlformats.org/officeDocument/2006/relationships/slide"/>
  <Relationship Id="rId12" Target="slides/slide7.xml" Type="http://schemas.openxmlformats.org/officeDocument/2006/relationships/slide"/>
  <Relationship Id="rId13" Target="slides/slide8.xml" Type="http://schemas.openxmlformats.org/officeDocument/2006/relationships/slide"/>
  <Relationship Id="rId14" Target="slides/slide9.xml" Type="http://schemas.openxmlformats.org/officeDocument/2006/relationships/slide"/>
  <Relationship Id="rId15" Target="slides/slide10.xml" Type="http://schemas.openxmlformats.org/officeDocument/2006/relationships/slide"/>
  <Relationship Id="rId16" Target="slides/slide11.xml" Type="http://schemas.openxmlformats.org/officeDocument/2006/relationships/slide"/>
  <Relationship Id="rId17" Target="slides/slide12.xml" Type="http://schemas.openxmlformats.org/officeDocument/2006/relationships/slide"/>
  <Relationship Id="rId18" Target="slides/slide13.xml" Type="http://schemas.openxmlformats.org/officeDocument/2006/relationships/slide"/>
  <Relationship Id="rId19" Target="slides/slide14.xml" Type="http://schemas.openxmlformats.org/officeDocument/2006/relationships/slide"/>
  <Relationship Id="rId2" Target="presProps.xml" Type="http://schemas.openxmlformats.org/officeDocument/2006/relationships/presProps"/>
  <Relationship Id="rId20" Target="slides/slide15.xml" Type="http://schemas.openxmlformats.org/officeDocument/2006/relationships/slide"/>
  <Relationship Id="rId21" Target="slides/slide16.xml" Type="http://schemas.openxmlformats.org/officeDocument/2006/relationships/slide"/>
  <Relationship Id="rId22" Target="slides/slide17.xml" Type="http://schemas.openxmlformats.org/officeDocument/2006/relationships/slide"/>
  <Relationship Id="rId23" Target="slides/slide18.xml" Type="http://schemas.openxmlformats.org/officeDocument/2006/relationships/slide"/>
  <Relationship Id="rId24" Target="slides/slide19.xml" Type="http://schemas.openxmlformats.org/officeDocument/2006/relationships/slide"/>
  <Relationship Id="rId25" Target="slides/slide20.xml" Type="http://schemas.openxmlformats.org/officeDocument/2006/relationships/slide"/>
  <Relationship Id="rId26" Target="slides/slide21.xml" Type="http://schemas.openxmlformats.org/officeDocument/2006/relationships/slide"/>
  <Relationship Id="rId27" Target="slides/slide22.xml" Type="http://schemas.openxmlformats.org/officeDocument/2006/relationships/slide"/>
  <Relationship Id="rId28" Target="slides/slide23.xml" Type="http://schemas.openxmlformats.org/officeDocument/2006/relationships/slide"/>
  <Relationship Id="rId29" Target="slides/slide24.xml" Type="http://schemas.openxmlformats.org/officeDocument/2006/relationships/slide"/>
  <Relationship Id="rId3" Target="viewProps.xml" Type="http://schemas.openxmlformats.org/officeDocument/2006/relationships/viewProps"/>
  <Relationship Id="rId30" Target="slides/slide25.xml" Type="http://schemas.openxmlformats.org/officeDocument/2006/relationships/slide"/>
  <Relationship Id="rId31" Target="slides/slide26.xml" Type="http://schemas.openxmlformats.org/officeDocument/2006/relationships/slide"/>
  <Relationship Id="rId32" Target="slides/slide27.xml" Type="http://schemas.openxmlformats.org/officeDocument/2006/relationships/slide"/>
  <Relationship Id="rId33" Target="slides/slide28.xml" Type="http://schemas.openxmlformats.org/officeDocument/2006/relationships/slide"/>
  <Relationship Id="rId34" Target="slides/slide29.xml" Type="http://schemas.openxmlformats.org/officeDocument/2006/relationships/slide"/>
  <Relationship Id="rId35" Target="slides/slide30.xml" Type="http://schemas.openxmlformats.org/officeDocument/2006/relationships/slide"/>
  <Relationship Id="rId36" Target="slides/slide31.xml" Type="http://schemas.openxmlformats.org/officeDocument/2006/relationships/slide"/>
  <Relationship Id="rId37" Target="slides/slide32.xml" Type="http://schemas.openxmlformats.org/officeDocument/2006/relationships/slide"/>
  <Relationship Id="rId38" Target="slides/slide33.xml" Type="http://schemas.openxmlformats.org/officeDocument/2006/relationships/slide"/>
  <Relationship Id="rId39" Target="slides/slide34.xml" Type="http://schemas.openxmlformats.org/officeDocument/2006/relationships/slide"/>
  <Relationship Id="rId4" Target="theme/theme1.xml" Type="http://schemas.openxmlformats.org/officeDocument/2006/relationships/theme"/>
  <Relationship Id="rId40" Target="slides/slide35.xml" Type="http://schemas.openxmlformats.org/officeDocument/2006/relationships/slide"/>
  <Relationship Id="rId41" Target="slides/slide36.xml" Type="http://schemas.openxmlformats.org/officeDocument/2006/relationships/slide"/>
  <Relationship Id="rId42" Target="slides/slide37.xml" Type="http://schemas.openxmlformats.org/officeDocument/2006/relationships/slide"/>
  <Relationship Id="rId43" Target="slides/slide38.xml" Type="http://schemas.openxmlformats.org/officeDocument/2006/relationships/slide"/>
  <Relationship Id="rId44" Target="slides/slide39.xml" Type="http://schemas.openxmlformats.org/officeDocument/2006/relationships/slide"/>
  <Relationship Id="rId45" Target="slides/slide40.xml" Type="http://schemas.openxmlformats.org/officeDocument/2006/relationships/slide"/>
  <Relationship Id="rId46" Target="slides/slide41.xml" Type="http://schemas.openxmlformats.org/officeDocument/2006/relationships/slide"/>
  <Relationship Id="rId47" Target="slides/slide42.xml" Type="http://schemas.openxmlformats.org/officeDocument/2006/relationships/slide"/>
  <Relationship Id="rId5" Target="tableStyles.xml" Type="http://schemas.openxmlformats.org/officeDocument/2006/relationships/tableStyles"/>
  <Relationship Id="rId6" Target="slides/slide1.xml" Type="http://schemas.openxmlformats.org/officeDocument/2006/relationships/slide"/>
  <Relationship Id="rId7" Target="slides/slide2.xml" Type="http://schemas.openxmlformats.org/officeDocument/2006/relationships/slide"/>
  <Relationship Id="rId8" Target="slides/slide3.xml" Type="http://schemas.openxmlformats.org/officeDocument/2006/relationships/slide"/>
  <Relationship Id="rId9" Target="slides/slide4.xml" Type="http://schemas.openxmlformats.org/officeDocument/2006/relationships/slide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4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13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7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7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Left Content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Left Text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eft Content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ight Text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ight Content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8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4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0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  <Relationship Id="rId1" Target="../slideLayouts/slideLayout1.xml" Type="http://schemas.openxmlformats.org/officeDocument/2006/relationships/slideLayout"/>
</Relationships>

</file>

<file path=ppt/slides/_rels/slide10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d825f681-e30c-4dd2-955f-cca4ea4e8a04.png" Type="http://schemas.openxmlformats.org/officeDocument/2006/relationships/image"/>
</Relationships>

</file>

<file path=ppt/slides/_rels/slide11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4cf68337-6a05-4d7f-bd4a-a01f773cdd2c.png" Type="http://schemas.openxmlformats.org/officeDocument/2006/relationships/image"/>
</Relationships>

</file>

<file path=ppt/slides/_rels/slide12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cce644ce-e907-430f-9adb-af510d416a92.png" Type="http://schemas.openxmlformats.org/officeDocument/2006/relationships/image"/>
</Relationships>

</file>

<file path=ppt/slides/_rels/slide13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81aee253-8c62-474e-bfac-7a4fea07c817.png" Type="http://schemas.openxmlformats.org/officeDocument/2006/relationships/image"/>
</Relationships>

</file>

<file path=ppt/slides/_rels/slide14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675325c4-856b-4dee-b82c-c702db3ed69b.png" Type="http://schemas.openxmlformats.org/officeDocument/2006/relationships/image"/>
</Relationships>

</file>

<file path=ppt/slides/_rels/slide15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4d3df600-6875-4cf3-9c95-901fea855b32.png" Type="http://schemas.openxmlformats.org/officeDocument/2006/relationships/image"/>
</Relationships>

</file>

<file path=ppt/slides/_rels/slide16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9cd17f0a-9937-4e5d-a4e0-0fe90d0391b4.png" Type="http://schemas.openxmlformats.org/officeDocument/2006/relationships/image"/>
</Relationships>

</file>

<file path=ppt/slides/_rels/slide17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911cc1ca-8812-4397-bced-375a9680d6ff.png" Type="http://schemas.openxmlformats.org/officeDocument/2006/relationships/image"/>
</Relationships>

</file>

<file path=ppt/slides/_rels/slide18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c430983b-6a2a-497c-859a-568eab2cd97d.png" Type="http://schemas.openxmlformats.org/officeDocument/2006/relationships/image"/>
</Relationships>

</file>

<file path=ppt/slides/_rels/slide19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afb2234f-248f-42c2-b9ce-e97c6816e805.png" Type="http://schemas.openxmlformats.org/officeDocument/2006/relationships/image"/>
</Relationships>

</file>

<file path=ppt/slides/_rels/slide2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bcb18991-14c1-4bcd-aaa3-14340effebaf.png" Type="http://schemas.openxmlformats.org/officeDocument/2006/relationships/image"/>
</Relationships>

</file>

<file path=ppt/slides/_rels/slide20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3fbe31ea-1971-4291-b424-6daf98346cd1.png" Type="http://schemas.openxmlformats.org/officeDocument/2006/relationships/image"/>
</Relationships>

</file>

<file path=ppt/slides/_rels/slide21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ca9bcab7-e7f9-449d-a0a4-c84c057f57ce.png" Type="http://schemas.openxmlformats.org/officeDocument/2006/relationships/image"/>
</Relationships>

</file>

<file path=ppt/slides/_rels/slide22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6d658b8f-cbaf-493a-a422-5ad18b39d32c.png" Type="http://schemas.openxmlformats.org/officeDocument/2006/relationships/image"/>
</Relationships>

</file>

<file path=ppt/slides/_rels/slide23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9a38325f-35b6-42e0-9d60-2f35786f2eba.png" Type="http://schemas.openxmlformats.org/officeDocument/2006/relationships/image"/>
</Relationships>

</file>

<file path=ppt/slides/_rels/slide24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ec6151c0-df1c-4cb1-bfcb-94ccecdb11ba.png" Type="http://schemas.openxmlformats.org/officeDocument/2006/relationships/image"/>
</Relationships>

</file>

<file path=ppt/slides/_rels/slide25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e03f4fce-afd8-407d-99a2-f313e30a6731.png" Type="http://schemas.openxmlformats.org/officeDocument/2006/relationships/image"/>
</Relationships>

</file>

<file path=ppt/slides/_rels/slide26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dfbc46de-963f-4062-a5ab-9bb5015cb9cf.png" Type="http://schemas.openxmlformats.org/officeDocument/2006/relationships/image"/>
</Relationships>

</file>

<file path=ppt/slides/_rels/slide27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cdcd5c54-b8d7-4afd-9d90-4b50e3f2bebc.png" Type="http://schemas.openxmlformats.org/officeDocument/2006/relationships/image"/>
</Relationships>

</file>

<file path=ppt/slides/_rels/slide28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efd1e8d9-78b8-4368-ae3f-6dff665ec838.png" Type="http://schemas.openxmlformats.org/officeDocument/2006/relationships/image"/>
</Relationships>

</file>

<file path=ppt/slides/_rels/slide29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3d1ac6a9-696e-4f86-be16-e032c17ff138.png" Type="http://schemas.openxmlformats.org/officeDocument/2006/relationships/image"/>
</Relationships>

</file>

<file path=ppt/slides/_rels/slide3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eb6cfa0e-067e-41f2-9b61-02597df0cd56.png" Type="http://schemas.openxmlformats.org/officeDocument/2006/relationships/image"/>
</Relationships>

</file>

<file path=ppt/slides/_rels/slide30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328649c8-55bb-4388-a579-e7a19fc63364.png" Type="http://schemas.openxmlformats.org/officeDocument/2006/relationships/image"/>
</Relationships>

</file>

<file path=ppt/slides/_rels/slide31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110ed4a8-e4ad-4d59-a8f5-4251f8577942.png" Type="http://schemas.openxmlformats.org/officeDocument/2006/relationships/image"/>
</Relationships>

</file>

<file path=ppt/slides/_rels/slide32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191fc655-22e1-4fc3-abab-edff74118c3a.png" Type="http://schemas.openxmlformats.org/officeDocument/2006/relationships/image"/>
</Relationships>

</file>

<file path=ppt/slides/_rels/slide33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33677f81-ff49-4cfd-acf8-6bc1f5109a79.png" Type="http://schemas.openxmlformats.org/officeDocument/2006/relationships/image"/>
</Relationships>

</file>

<file path=ppt/slides/_rels/slide34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2d640e5f-64e7-4913-ac99-c624fd006ae0.png" Type="http://schemas.openxmlformats.org/officeDocument/2006/relationships/image"/>
</Relationships>

</file>

<file path=ppt/slides/_rels/slide35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1ad6b463-33a3-456d-b03c-d1c4e32ce590.png" Type="http://schemas.openxmlformats.org/officeDocument/2006/relationships/image"/>
</Relationships>

</file>

<file path=ppt/slides/_rels/slide36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a2ebaaf6-9687-48b8-ac42-b19714432cb5.png" Type="http://schemas.openxmlformats.org/officeDocument/2006/relationships/image"/>
</Relationships>

</file>

<file path=ppt/slides/_rels/slide37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d6d0a0d7-ec88-48ac-a746-152a98be1cbb.png" Type="http://schemas.openxmlformats.org/officeDocument/2006/relationships/image"/>
</Relationships>

</file>

<file path=ppt/slides/_rels/slide38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e1ae1ec3-8d21-49ec-9cc1-b591a8c49656.png" Type="http://schemas.openxmlformats.org/officeDocument/2006/relationships/image"/>
</Relationships>

</file>

<file path=ppt/slides/_rels/slide39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e14c2bb3-f2d4-458c-a586-32fb251a2c9e.png" Type="http://schemas.openxmlformats.org/officeDocument/2006/relationships/image"/>
</Relationships>

</file>

<file path=ppt/slides/_rels/slide4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cf83ffe9-7eff-4918-a3e2-e74fed482854.png" Type="http://schemas.openxmlformats.org/officeDocument/2006/relationships/image"/>
</Relationships>

</file>

<file path=ppt/slides/_rels/slide40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4ae08c60-8e76-4488-9e17-598d3c4668f0.png" Type="http://schemas.openxmlformats.org/officeDocument/2006/relationships/image"/>
</Relationships>

</file>

<file path=ppt/slides/_rels/slide41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c86811b1-b9a3-4a6d-bb07-db445a825132.png" Type="http://schemas.openxmlformats.org/officeDocument/2006/relationships/image"/>
</Relationships>

</file>

<file path=ppt/slides/_rels/slide42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6c2ca0b5-6f80-4594-9243-123d4bc63154.png" Type="http://schemas.openxmlformats.org/officeDocument/2006/relationships/image"/>
</Relationships>

</file>

<file path=ppt/slides/_rels/slide5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a888588d-2bb2-463d-abe6-72ed2f91fec4.png" Type="http://schemas.openxmlformats.org/officeDocument/2006/relationships/image"/>
</Relationships>

</file>

<file path=ppt/slides/_rels/slide6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d52a97fd-ee1b-4348-8c22-f3e2628ea42a.png" Type="http://schemas.openxmlformats.org/officeDocument/2006/relationships/image"/>
</Relationships>

</file>

<file path=ppt/slides/_rels/slide7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2263487e-86eb-4a9a-9cb4-0eab5cfa465a.png" Type="http://schemas.openxmlformats.org/officeDocument/2006/relationships/image"/>
</Relationships>

</file>

<file path=ppt/slides/_rels/slide8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827f6375-ec5d-4d2e-a596-f4c25795d1da.png" Type="http://schemas.openxmlformats.org/officeDocument/2006/relationships/image"/>
</Relationships>

</file>

<file path=ppt/slides/_rels/slide9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c12bdf50-1e05-44d0-b1d8-49ecf4095017.png" Type="http://schemas.openxmlformats.org/officeDocument/2006/relationships/image"/>
</Relationships>
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/>
          <a:p>
            <a:r>
              <a:t>Load Termination Report</a:t>
            </a:r>
          </a:p>
        </p:txBody>
      </p:sp>
      <p:sp>
        <p:nvSpPr>
          <p:cNvPr id="3" name="Subtitle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/>
          </a:p>
        </p:txBody>
      </p:sp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at10.9GHz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at11.1GHz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at11.2GHz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at11.3GHz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at11.4GHz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at11.5GHz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at11.6GHz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at11.7GHz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at11.8GHz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at10.1GHz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at11.9GHz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at12GHz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at8.1GHz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at8.2GHz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at8.3GHz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at8.4GHz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at8.5GHz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at8.6GHz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at8.7GHz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at10.2GHz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at8.8GHz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at8.9GHz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at9.1GHz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at9.2GHz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at9.3GHz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at9.4GHz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at9.5GHz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at9.6GHz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at9.7GHz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at10.3GHz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at9.8GHz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at9.9GHz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at10.4GHz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at10.5GHz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at10.6GHz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at10.7GHz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at10.8GHz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.potx" id="{4DAAD9BA-8E58-4898-BC8A-99302C4F06E1}" vid="{BA943B1D-2A1C-434D-B720-D47753C609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</cp:revision>
  <dcterms:created xsi:type="dcterms:W3CDTF">2014-10-29T15:36:00Z</dcterms:created>
  <dcterms:modified xsi:type="dcterms:W3CDTF">2019-03-21T19:04:45Z</dcterms:modified>
</cp:coreProperties>
</file>